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928670"/>
            <a:ext cx="6386530" cy="2857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cs typeface="Aharoni" pitchFamily="2" charset="-79"/>
              </a:rPr>
              <a:t>Создание </a:t>
            </a:r>
            <a:br>
              <a:rPr lang="ru-RU" dirty="0" smtClean="0">
                <a:cs typeface="Aharoni" pitchFamily="2" charset="-79"/>
              </a:rPr>
            </a:br>
            <a:r>
              <a:rPr lang="ru-RU" dirty="0" err="1" smtClean="0">
                <a:cs typeface="Aharoni" pitchFamily="2" charset="-79"/>
              </a:rPr>
              <a:t>безбарьерной</a:t>
            </a:r>
            <a:r>
              <a:rPr lang="ru-RU" dirty="0" smtClean="0">
                <a:cs typeface="Aharoni" pitchFamily="2" charset="-79"/>
              </a:rPr>
              <a:t> среды в МАДОУ г.Нижневартовска ДС № 41 «Росинка» </a:t>
            </a:r>
            <a:br>
              <a:rPr lang="ru-RU" dirty="0" smtClean="0">
                <a:cs typeface="Aharoni" pitchFamily="2" charset="-79"/>
              </a:rPr>
            </a:br>
            <a:r>
              <a:rPr lang="ru-RU" dirty="0" smtClean="0">
                <a:cs typeface="Aharoni" pitchFamily="2" charset="-79"/>
              </a:rPr>
              <a:t>(ул. Интернациональная, 39а)</a:t>
            </a:r>
            <a:endParaRPr lang="ru-RU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10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571480"/>
            <a:ext cx="3571868" cy="49021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 descr="C:\Users\DC41\AppData\Local\Temp\Rar$DR91.280\IMG_8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3786214" cy="492922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Наличие элементов доступности объекта для </a:t>
            </a:r>
            <a:r>
              <a:rPr lang="ru-RU" sz="1800" b="1" dirty="0" err="1" smtClean="0"/>
              <a:t>маломобильных</a:t>
            </a:r>
            <a:r>
              <a:rPr lang="ru-RU" sz="1800" b="1" dirty="0" smtClean="0"/>
              <a:t> групп населения: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- визуальные</a:t>
            </a:r>
            <a:endParaRPr lang="ru-RU" sz="1800" b="1" dirty="0"/>
          </a:p>
        </p:txBody>
      </p:sp>
      <p:pic>
        <p:nvPicPr>
          <p:cNvPr id="4" name="Содержимое 3" descr="F:\а\доступная среда\Паспорт, акт и фото доступности\Готово Интер\Фото\Фото5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3108" y="1643050"/>
            <a:ext cx="4429156" cy="450059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а\доступная среда\Паспорт, акт и фото доступности\Готово Интер\Фото\Фото8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928670"/>
            <a:ext cx="3571900" cy="46434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F:\а\доступная среда\Паспорт, акт и фото доступности\Готово Интер\Фото\Фото15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928670"/>
            <a:ext cx="3500462" cy="46434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а\доступная среда\Паспорт, акт и фото доступности\Готово Интер\Фото\Фото14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714356"/>
            <a:ext cx="3500462" cy="47149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F:\а\доступная среда\Паспорт, акт и фото доступности\Готово Интер\Фото\Фото12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00562" y="714356"/>
            <a:ext cx="3786214" cy="471490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- тактильные</a:t>
            </a:r>
          </a:p>
        </p:txBody>
      </p:sp>
      <p:pic>
        <p:nvPicPr>
          <p:cNvPr id="4" name="Содержимое 3" descr="F:\а\доступная среда\Паспорт, акт и фото доступности\Готово Интер\Фото\Фото19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000108"/>
            <a:ext cx="4000528" cy="46434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F:\а\доступная среда\Паспорт, акт и фото доступности\Готово Интер\Фото\Фото18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1000108"/>
            <a:ext cx="3764604" cy="46434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а\доступная среда\Паспорт, акт и фото доступности\Готово Интер\Фото\Фото17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29322" y="785794"/>
            <a:ext cx="2835910" cy="421484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F:\а\доступная среда\Паспорт, акт и фото доступности\Готово Интер\Фото\Фото16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714356"/>
            <a:ext cx="2900680" cy="44291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Содержимое 3" descr="F:\а\доступная среда\Паспорт, акт и фото доступности\Готово Интер\Фото\Фото6.jpg"/>
          <p:cNvPicPr>
            <a:picLocks noGrp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143240" y="1000108"/>
            <a:ext cx="2822951" cy="421484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- звуковые</a:t>
            </a:r>
          </a:p>
        </p:txBody>
      </p:sp>
      <p:pic>
        <p:nvPicPr>
          <p:cNvPr id="4" name="Содержимое 3" descr="F:\а\доступная среда\Паспорт, акт и фото доступности\Готово Интер\Фото\Фото23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8860" y="1214423"/>
            <a:ext cx="3929090" cy="476153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</TotalTime>
  <Words>14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Создание  безбарьерной среды в МАДОУ г.Нижневартовска ДС № 41 «Росинка»  (ул. Интернациональная, 39а)</vt:lpstr>
      <vt:lpstr>Слайд 2</vt:lpstr>
      <vt:lpstr>Наличие элементов доступности объекта для маломобильных групп населения:  - визуальные</vt:lpstr>
      <vt:lpstr>Слайд 4</vt:lpstr>
      <vt:lpstr>Слайд 5</vt:lpstr>
      <vt:lpstr>- тактильные</vt:lpstr>
      <vt:lpstr>Слайд 7</vt:lpstr>
      <vt:lpstr>- звуковые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 безбарьерной среды в МАДОУ г.Нижневартовска ДС № 41 «Росинка»  (ул. Интернациональная, 39а)</dc:title>
  <dc:creator>DC41</dc:creator>
  <cp:lastModifiedBy>DC41</cp:lastModifiedBy>
  <cp:revision>7</cp:revision>
  <dcterms:created xsi:type="dcterms:W3CDTF">2023-11-14T12:05:00Z</dcterms:created>
  <dcterms:modified xsi:type="dcterms:W3CDTF">2023-11-14T13:04:08Z</dcterms:modified>
</cp:coreProperties>
</file>