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3396" y="-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Зимняя рамка для тек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0001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 «Безопасность в новогодние праздники»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928662"/>
            <a:ext cx="6215106" cy="78581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marL="979488" indent="274638" algn="just">
              <a:buNone/>
              <a:tabLst>
                <a:tab pos="352425" algn="l"/>
              </a:tabLst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Приближаются новогодние праздники. Это время наполнено волшебством и радостью детей и взрослых, однако не следует забывать о правилах безопасности в эти дни. Простые рекомендации помогут вам сохранить здоровье и получить от зимы только лишь положительные эмоции.</a:t>
            </a:r>
          </a:p>
          <a:p>
            <a:pPr marL="0" indent="35242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Общие рекомендации по безопасности в праздничные дни: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 посещении праздников, общественных мест, ребенок должен быть одет ярко, чтобы Вы могли его всегда видеть. Предварительно можно сфотографировать ребенка, всегда легче показать фотографию, чем описать, как одет и как выглядит ребенок.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Необходимо предупредить детей, что если их угощают (Дед Мороз и Снегурочка, или кто-то другой), то сначала угощения стоит показать родителям.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Нужно обязательно сказать детям, что без предупреждения родителей, они никуда не уходят, в том числе за подарками и к Деду Морозу.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Каждый ребенок должен знать свою фамилию, имена и фамилии родителей, свой адрес.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 следует оставлять детей дома без присмотра взрослых.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Храните бытовую химию, лекарства, легковоспламеняющиеся жидкости, зажигалки в недоступных для детей местах.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Будьте внимательны к погоде, не позволяйте детям гулять долго в морозную погоду.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 отпускайте детей на лёд!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Расскажите детям, что при пожаре нельзя прятаться в укромные места (в шкафы, под кровати, так как это затруднит их поиск и спасение).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Категорически запрещается пользоваться пиротехническими изделиями, а также хлопушками детям.</a:t>
            </a:r>
          </a:p>
          <a:p>
            <a:pPr marL="0" lvl="0" indent="35242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 следует позволять детям включать самостоятельно электроприборы.</a:t>
            </a:r>
          </a:p>
        </p:txBody>
      </p:sp>
      <p:pic>
        <p:nvPicPr>
          <p:cNvPr id="18448" name="Picture 16" descr="Новогодний зайчик с елк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0"/>
            <a:ext cx="152652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Зимняя рамка для тек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8572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 «Безопасность в новогодние праздники»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04" y="1000100"/>
            <a:ext cx="6143668" cy="764386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по безопасности, если Вы устанавливаете ёлку: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Проследите, чтобы подставка была устойчивой, и ёлка не качалась.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Нельзя устанавливать ёлку вблизи батарей и нагревательных приборов.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Ёлку следует размещать в углу комнаты, чтобы она не загораживала проход.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Категорически запрещено размещать электроприборы под ёлкой.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Нельзя украшать ёлку игрушками из бумаги, ватой, свечками, так как ёлка с каждым днем становится все суше, и может легко воспламениться. Все ёлочные украшения должны быть сделаны из негорючих или огнестойких материалов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Тщательно проверяйте состояние новогодней гирлянды, ее неисправность может привести к пожару!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Выключайте все гирлянды, когда ложитесь спать или выходите из дома. В ваше отсутствие может произойти короткое замыкание, которое станет причиной пожара.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Подумайте, как с минимальным риском подключить гирлянду, чтобы удлинители не лежали под ногами.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Запрещается стоять с бенгальскими огнями рядом с елкой.</a:t>
            </a:r>
          </a:p>
          <a:p>
            <a:pPr marL="0" lvl="0" indent="35242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Рассказывайте детям о пожарной безопасном поведении, будьте примером во всех ситуациях, связанных с соблюдением правил пожарной безопасности!</a:t>
            </a:r>
          </a:p>
          <a:p>
            <a:pPr marL="0" indent="352425"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719138" algn="ctr"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Уважаемые родители, будьте внимательны! </a:t>
            </a:r>
          </a:p>
          <a:p>
            <a:pPr marL="0" indent="719138" algn="ctr"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Безопасность детей в Ваших руках!</a:t>
            </a:r>
          </a:p>
          <a:p>
            <a:pPr marL="0" indent="719138" algn="ctr"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Счастливого Вам Нового Года!</a:t>
            </a:r>
          </a:p>
          <a:p>
            <a:pPr marL="0" indent="352425"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2425" algn="r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2425" algn="r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</a:p>
          <a:p>
            <a:pPr marL="0" indent="352425" algn="r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МАДОУ г. Нижневартовска ДС№41 «Росинка»</a:t>
            </a:r>
          </a:p>
        </p:txBody>
      </p:sp>
      <p:pic>
        <p:nvPicPr>
          <p:cNvPr id="19472" name="Picture 16" descr="Новогодняя елка на прозрачном фоне для детского сад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6286512"/>
            <a:ext cx="210930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463</Words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Консультация для родителей «Безопасность в новогодние праздники»</vt:lpstr>
      <vt:lpstr>Консультация для родителей «Безопасность в новогодние праздники»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2022-12-08T09:21:14Z</dcterms:created>
  <dcterms:modified xsi:type="dcterms:W3CDTF">2022-12-20T03:47:32Z</dcterms:modified>
</cp:coreProperties>
</file>